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6" r:id="rId2"/>
    <p:sldId id="257" r:id="rId3"/>
    <p:sldId id="278" r:id="rId4"/>
    <p:sldId id="258" r:id="rId5"/>
    <p:sldId id="259" r:id="rId6"/>
    <p:sldId id="286" r:id="rId7"/>
    <p:sldId id="287" r:id="rId8"/>
    <p:sldId id="260" r:id="rId9"/>
    <p:sldId id="261" r:id="rId10"/>
    <p:sldId id="277" r:id="rId11"/>
    <p:sldId id="284" r:id="rId12"/>
    <p:sldId id="288" r:id="rId13"/>
    <p:sldId id="279" r:id="rId14"/>
    <p:sldId id="262" r:id="rId15"/>
    <p:sldId id="263" r:id="rId16"/>
    <p:sldId id="283" r:id="rId17"/>
    <p:sldId id="281" r:id="rId18"/>
    <p:sldId id="289" r:id="rId19"/>
    <p:sldId id="290" r:id="rId20"/>
    <p:sldId id="269" r:id="rId21"/>
    <p:sldId id="264" r:id="rId22"/>
    <p:sldId id="265" r:id="rId23"/>
    <p:sldId id="282" r:id="rId24"/>
    <p:sldId id="270" r:id="rId25"/>
    <p:sldId id="271" r:id="rId26"/>
    <p:sldId id="273" r:id="rId27"/>
    <p:sldId id="274" r:id="rId28"/>
    <p:sldId id="280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8/25/2018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28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8/25/2018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2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8/25/2018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3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8/25/2018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42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8/25/2018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57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8/25/2018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7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8/25/2018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8/25/2018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1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8/25/2018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8/25/2018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8/25/2018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66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 smtClean="0"/>
              <a:t>Haga clic para modificar el estilo de texto del patrón</a:t>
            </a:r>
          </a:p>
          <a:p>
            <a:pPr lvl="1"/>
            <a:r>
              <a:rPr lang="es-ES" altLang="pt-BR" smtClean="0"/>
              <a:t>Segundo nivel</a:t>
            </a:r>
          </a:p>
          <a:p>
            <a:pPr lvl="2"/>
            <a:r>
              <a:rPr lang="es-ES" altLang="pt-BR" smtClean="0"/>
              <a:t>Tercer nivel</a:t>
            </a:r>
          </a:p>
          <a:p>
            <a:pPr lvl="3"/>
            <a:r>
              <a:rPr lang="es-ES" altLang="pt-BR" smtClean="0"/>
              <a:t>Cuarto nivel</a:t>
            </a:r>
          </a:p>
          <a:p>
            <a:pPr lvl="4"/>
            <a:r>
              <a:rPr lang="es-ES" altLang="pt-BR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3074F12-AA26-4AC8-9962-C36BB8F32554}" type="datetimeFigureOut">
              <a:rPr lang="en-US" smtClean="0"/>
              <a:pPr/>
              <a:t>8/25/2018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556792"/>
            <a:ext cx="7981950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260647"/>
            <a:ext cx="3708251" cy="108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96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924944"/>
            <a:ext cx="856895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768752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76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16" y="332656"/>
            <a:ext cx="8634187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03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7"/>
            <a:ext cx="8712967" cy="640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7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65659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29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3383"/>
            <a:ext cx="8136904" cy="5466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38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4" y="476672"/>
            <a:ext cx="864244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32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07" y="188640"/>
            <a:ext cx="874118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33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48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32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504" y="188640"/>
            <a:ext cx="88569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QUESTÃO 12  ALTERNATIVA  B</a:t>
            </a:r>
          </a:p>
          <a:p>
            <a:endParaRPr lang="pt-BR" sz="2400" b="1" dirty="0"/>
          </a:p>
          <a:p>
            <a:r>
              <a:rPr lang="pt-BR" sz="2400" b="1" dirty="0" smtClean="0"/>
              <a:t>REGELO</a:t>
            </a:r>
          </a:p>
          <a:p>
            <a:pPr marL="342900" indent="-342900">
              <a:buAutoNum type="alphaUcParenR"/>
            </a:pPr>
            <a:r>
              <a:rPr lang="pt-BR" sz="2400" b="1" dirty="0" smtClean="0"/>
              <a:t>ERRADA. AUMENTO DA PRESSÃO NO GELO FARIA DIMINUIR A TEMPERATURA DE FUSÃO.</a:t>
            </a:r>
          </a:p>
          <a:p>
            <a:pPr marL="342900" indent="-342900">
              <a:buAutoNum type="alphaUcParenR"/>
            </a:pPr>
            <a:endParaRPr lang="pt-BR" sz="2400" b="1" dirty="0"/>
          </a:p>
          <a:p>
            <a:r>
              <a:rPr lang="pt-BR" sz="2400" b="1" dirty="0" smtClean="0"/>
              <a:t>B) CERTA</a:t>
            </a:r>
          </a:p>
          <a:p>
            <a:endParaRPr lang="pt-BR" sz="2400" b="1" dirty="0"/>
          </a:p>
          <a:p>
            <a:r>
              <a:rPr lang="pt-BR" sz="2400" b="1" dirty="0" smtClean="0"/>
              <a:t>C) ERRADA . O GELO PRECISARIA ESTAR A 0°C E A LÂMINA DEVERIA OFERECER 80 cal PARA CADA 1g DE GELO.</a:t>
            </a:r>
          </a:p>
          <a:p>
            <a:endParaRPr lang="pt-BR" sz="2400" b="1" dirty="0"/>
          </a:p>
          <a:p>
            <a:r>
              <a:rPr lang="pt-BR" sz="2400" b="1" dirty="0" smtClean="0"/>
              <a:t>D) ERRADA. NÃO SE TRATA DE SUBLIMAÇÃO.</a:t>
            </a:r>
          </a:p>
          <a:p>
            <a:endParaRPr lang="pt-BR" sz="2400" b="1" dirty="0"/>
          </a:p>
          <a:p>
            <a:r>
              <a:rPr lang="pt-BR" sz="2400" b="1" dirty="0" smtClean="0"/>
              <a:t>E) PARCIALMENTE CERTA, POIS NÃO EXPLICA TODO O FENÔMENO.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3293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83" y="980728"/>
            <a:ext cx="811688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76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3659" y="404664"/>
            <a:ext cx="6264697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lum bright="-21000" contrast="50000"/>
          </a:blip>
          <a:srcRect/>
          <a:stretch>
            <a:fillRect/>
          </a:stretch>
        </p:blipFill>
        <p:spPr bwMode="auto">
          <a:xfrm>
            <a:off x="3896544" y="1772816"/>
            <a:ext cx="3861812" cy="435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lum bright="-21000" contrast="50000"/>
          </a:blip>
          <a:srcRect/>
          <a:stretch>
            <a:fillRect/>
          </a:stretch>
        </p:blipFill>
        <p:spPr bwMode="auto">
          <a:xfrm>
            <a:off x="1469088" y="1772816"/>
            <a:ext cx="2670865" cy="435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http://www.fisicaevestibular.com.br/Universidades2013/Imagens/UENEM/image00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740" y="1281009"/>
            <a:ext cx="2736533" cy="9836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251520" y="256490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PROF. TIO ROSY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281008"/>
            <a:ext cx="1440159" cy="64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26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25" y="116632"/>
            <a:ext cx="8847371" cy="655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63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9412"/>
            <a:ext cx="8784976" cy="642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0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7" y="476672"/>
            <a:ext cx="8509565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90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746607" cy="59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61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7958"/>
            <a:ext cx="7992888" cy="584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283968" y="62068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1,5</a:t>
            </a:r>
            <a:r>
              <a:rPr lang="el-GR" dirty="0" smtClean="0"/>
              <a:t>Ω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4463988" y="2924944"/>
            <a:ext cx="133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2</a:t>
            </a:r>
            <a:r>
              <a:rPr lang="el-GR" dirty="0" smtClean="0"/>
              <a:t>Ω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928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790399"/>
            <a:ext cx="7897981" cy="407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843808" y="62068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1,5</a:t>
            </a:r>
            <a:r>
              <a:rPr lang="el-GR" dirty="0" smtClean="0"/>
              <a:t>Ω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796136" y="6206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4</a:t>
            </a:r>
            <a:r>
              <a:rPr lang="el-GR" dirty="0" smtClean="0"/>
              <a:t>Ω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2987824" y="5085184"/>
            <a:ext cx="146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2</a:t>
            </a:r>
            <a:r>
              <a:rPr lang="el-GR" dirty="0" smtClean="0"/>
              <a:t>Ω</a:t>
            </a:r>
            <a:endParaRPr lang="pt-B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532" y="5616412"/>
            <a:ext cx="26860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722149" y="5454516"/>
            <a:ext cx="106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7,5</a:t>
            </a:r>
            <a:r>
              <a:rPr lang="el-GR" dirty="0" smtClean="0"/>
              <a:t>Ω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363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7248"/>
            <a:ext cx="8352928" cy="6063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572000" y="342900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2</a:t>
            </a:r>
            <a:r>
              <a:rPr lang="el-GR" dirty="0" smtClean="0"/>
              <a:t>Ω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665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5"/>
            <a:ext cx="8280920" cy="56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275856" y="33265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2</a:t>
            </a:r>
            <a:r>
              <a:rPr lang="el-GR" dirty="0" smtClean="0"/>
              <a:t>Ω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6084168" y="33265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4</a:t>
            </a:r>
            <a:r>
              <a:rPr lang="el-GR" dirty="0" smtClean="0"/>
              <a:t>Ω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203848" y="3429000"/>
            <a:ext cx="126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2</a:t>
            </a:r>
            <a:r>
              <a:rPr lang="el-GR" dirty="0" smtClean="0"/>
              <a:t>Ω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3671900" y="4941168"/>
            <a:ext cx="97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8</a:t>
            </a:r>
            <a:r>
              <a:rPr lang="el-GR" dirty="0" smtClean="0"/>
              <a:t>Ω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1331640" y="594928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ALTERNATIVA B) 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922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65" y="188640"/>
            <a:ext cx="8880231" cy="644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55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nsagem de incentivo para ter uma boa prov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332656"/>
            <a:ext cx="878497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83284"/>
            <a:ext cx="5673090" cy="1748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225" y="2924944"/>
            <a:ext cx="5155760" cy="68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81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7000"/>
            <a:ext cx="8424936" cy="6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00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209264" cy="325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373216"/>
            <a:ext cx="3144564" cy="58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70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2664"/>
            <a:ext cx="8280920" cy="626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69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8702"/>
            <a:ext cx="8784976" cy="636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87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97" y="188640"/>
            <a:ext cx="8724191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37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3"/>
            <a:ext cx="8424936" cy="590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22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3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Tema13</Template>
  <TotalTime>226</TotalTime>
  <Words>97</Words>
  <Application>Microsoft Office PowerPoint</Application>
  <PresentationFormat>Apresentação na tela (4:3)</PresentationFormat>
  <Paragraphs>25</Paragraphs>
  <Slides>29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0" baseType="lpstr">
      <vt:lpstr>Tema13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Pessoal</dc:creator>
  <cp:lastModifiedBy>Pessoal</cp:lastModifiedBy>
  <cp:revision>32</cp:revision>
  <dcterms:created xsi:type="dcterms:W3CDTF">2018-08-23T15:26:46Z</dcterms:created>
  <dcterms:modified xsi:type="dcterms:W3CDTF">2018-08-25T10:23:51Z</dcterms:modified>
</cp:coreProperties>
</file>